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1" r:id="rId3"/>
    <p:sldId id="264" r:id="rId4"/>
    <p:sldId id="272" r:id="rId5"/>
    <p:sldId id="314" r:id="rId6"/>
    <p:sldId id="277" r:id="rId7"/>
    <p:sldId id="313" r:id="rId8"/>
    <p:sldId id="278" r:id="rId9"/>
  </p:sldIdLst>
  <p:sldSz cx="9144000" cy="5143500" type="screen16x9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Medium" pitchFamily="2" charset="0"/>
      <p:regular r:id="rId15"/>
      <p:bold r:id="rId16"/>
      <p:italic r:id="rId17"/>
      <p:boldItalic r:id="rId18"/>
    </p:embeddedFont>
    <p:embeddedFont>
      <p:font typeface="Fugaz One" panose="020B0604020202020204" charset="0"/>
      <p:regular r:id="rId19"/>
    </p:embeddedFont>
    <p:embeddedFont>
      <p:font typeface="Unbounded" panose="020B0604020202020204" charset="-52"/>
      <p:regular r:id="rId20"/>
      <p:bold r:id="rId21"/>
    </p:embeddedFont>
    <p:embeddedFont>
      <p:font typeface="Unbounded Black" panose="020B0604020202020204" charset="-52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7400" autoAdjust="0"/>
  </p:normalViewPr>
  <p:slideViewPr>
    <p:cSldViewPr snapToGrid="0">
      <p:cViewPr varScale="1">
        <p:scale>
          <a:sx n="112" d="100"/>
          <a:sy n="112" d="100"/>
        </p:scale>
        <p:origin x="158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използване</a:t>
            </a:r>
            <a:r>
              <a:rPr lang="bg-BG" sz="1800" b="1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за изчисления от клиентската страна – jQuery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JavaScript идеален за интерактивни уеб приложения.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актуална</a:t>
            </a:r>
            <a:r>
              <a:rPr lang="bg-BG" sz="1800" b="1" kern="100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библиотека за изграждане на потребителски интерфейси, която предоставя мощни възможности за реактивност. Създадена от Евън Ю през 2014 г., Vue бързо печели 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 използва база данни проектът предполага самостоятелно приложение което не е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обвурзано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конкретен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сървар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следователно няма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бекенд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всички данни или се въвеждат от потребителя или са твърдо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заложени.В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бъдеще би било добре да се добави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бекент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да се интегрира в друго приложение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7" r:id="rId5"/>
    <p:sldLayoutId id="2147483668" r:id="rId6"/>
    <p:sldLayoutId id="2147483672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en-US" sz="2000" b="0" dirty="0" err="1">
                <a:solidFill>
                  <a:schemeClr val="bg2"/>
                </a:solidFill>
                <a:latin typeface="Unbounded Black" panose="020B0604020202020204" charset="-52"/>
                <a:ea typeface="Calibri" panose="020F0502020204030204" pitchFamily="34" charset="0"/>
              </a:rPr>
              <a:t>j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Query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626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DM Sans</vt:lpstr>
      <vt:lpstr>Calibri</vt:lpstr>
      <vt:lpstr>Fugaz One</vt:lpstr>
      <vt:lpstr>Unbounded Black</vt:lpstr>
      <vt:lpstr>DM Sans Medium</vt:lpstr>
      <vt:lpstr>Unbounded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за изчисления на клиентската страна – jQuery и Vue.js.</dc:title>
  <dc:creator>Vistauser</dc:creator>
  <cp:lastModifiedBy>asusutufgaming06@gmail.com _</cp:lastModifiedBy>
  <cp:revision>14</cp:revision>
  <dcterms:modified xsi:type="dcterms:W3CDTF">2025-05-22T04:26:04Z</dcterms:modified>
</cp:coreProperties>
</file>